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5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81" d="100"/>
          <a:sy n="81" d="100"/>
        </p:scale>
        <p:origin x="754" y="1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31398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8694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4516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43792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515205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973962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38465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469881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85961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17879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7346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2252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176835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567997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879959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0753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59861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9A77CBD-78BE-47C9-BC06-877A7A6B9D0E}" type="datetimeFigureOut">
              <a:rPr lang="ru-RU" smtClean="0"/>
              <a:t>27.11.2022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325DB40D-4173-43DA-9EC8-9EFBA14ACA0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509870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6" r:id="rId1"/>
    <p:sldLayoutId id="2147483727" r:id="rId2"/>
    <p:sldLayoutId id="2147483728" r:id="rId3"/>
    <p:sldLayoutId id="2147483729" r:id="rId4"/>
    <p:sldLayoutId id="2147483730" r:id="rId5"/>
    <p:sldLayoutId id="2147483731" r:id="rId6"/>
    <p:sldLayoutId id="2147483732" r:id="rId7"/>
    <p:sldLayoutId id="2147483733" r:id="rId8"/>
    <p:sldLayoutId id="2147483734" r:id="rId9"/>
    <p:sldLayoutId id="2147483735" r:id="rId10"/>
    <p:sldLayoutId id="2147483736" r:id="rId11"/>
    <p:sldLayoutId id="2147483737" r:id="rId12"/>
    <p:sldLayoutId id="2147483738" r:id="rId13"/>
    <p:sldLayoutId id="2147483739" r:id="rId14"/>
    <p:sldLayoutId id="2147483740" r:id="rId15"/>
    <p:sldLayoutId id="2147483741" r:id="rId16"/>
    <p:sldLayoutId id="2147483742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127E0A8-CA8F-A561-ED5B-49315F74C5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3690" y="1030363"/>
            <a:ext cx="10064620" cy="1641490"/>
          </a:xfrm>
        </p:spPr>
        <p:txBody>
          <a:bodyPr>
            <a:normAutofit/>
          </a:bodyPr>
          <a:lstStyle/>
          <a:p>
            <a:r>
              <a:rPr lang="ru-RU" sz="6600" dirty="0"/>
              <a:t>КНИЖНЫЕ РЕКОМЕНДАЦИИ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BD4950E1-35CC-CFC7-A669-2AAB4780DB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2879" y="3177836"/>
            <a:ext cx="4865295" cy="2321020"/>
          </a:xfrm>
        </p:spPr>
        <p:txBody>
          <a:bodyPr>
            <a:noAutofit/>
          </a:bodyPr>
          <a:lstStyle/>
          <a:p>
            <a:r>
              <a:rPr lang="ru-RU" dirty="0"/>
              <a:t>Над проектом работали:</a:t>
            </a:r>
          </a:p>
          <a:p>
            <a:r>
              <a:rPr lang="ru-RU" dirty="0"/>
              <a:t>Львов Сергей</a:t>
            </a:r>
          </a:p>
          <a:p>
            <a:r>
              <a:rPr lang="ru-RU" dirty="0" err="1"/>
              <a:t>Дабаев</a:t>
            </a:r>
            <a:r>
              <a:rPr lang="ru-RU" dirty="0"/>
              <a:t> </a:t>
            </a:r>
            <a:r>
              <a:rPr lang="ru-RU" dirty="0" err="1"/>
              <a:t>Алдар</a:t>
            </a:r>
            <a:endParaRPr lang="ru-RU" dirty="0"/>
          </a:p>
          <a:p>
            <a:r>
              <a:rPr lang="ru-RU" dirty="0"/>
              <a:t>Щербак Ирина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716A55CB-75CD-6040-6318-E27816A4D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826" y="2318312"/>
            <a:ext cx="5339189" cy="4040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0188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5AA5FF7-B624-17CC-F736-9CEC30778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dirty="0"/>
              <a:t>Идея проекта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13A8DCF-4A5A-8947-2DCD-44FBD1980A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7896" y="1825625"/>
            <a:ext cx="7385903" cy="4351338"/>
          </a:xfrm>
        </p:spPr>
        <p:txBody>
          <a:bodyPr/>
          <a:lstStyle/>
          <a:p>
            <a:pPr algn="just"/>
            <a:r>
              <a:rPr lang="ru-RU" dirty="0"/>
              <a:t>Приложение для формирования книжных рекомендаций, где пользовать может выбирать книги, которые ему нравятся или нет.</a:t>
            </a:r>
          </a:p>
          <a:p>
            <a:pPr algn="just"/>
            <a:r>
              <a:rPr lang="ru-RU" dirty="0"/>
              <a:t>Дается поток книг, пользовать может </a:t>
            </a:r>
            <a:r>
              <a:rPr lang="ru-RU" dirty="0" err="1"/>
              <a:t>свайпнуть</a:t>
            </a:r>
            <a:r>
              <a:rPr lang="ru-RU" dirty="0"/>
              <a:t> карточку вправо – это значит, что человеку понравилась книга. </a:t>
            </a:r>
            <a:r>
              <a:rPr lang="ru-RU" dirty="0" err="1"/>
              <a:t>Свайп</a:t>
            </a:r>
            <a:r>
              <a:rPr lang="ru-RU" dirty="0"/>
              <a:t> влево – не понравилась, вверх – хочет прочитать, вниз – пропустить.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D6BF3F3-FE5D-9FA0-1870-2A75EFDAFA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73807"/>
            <a:ext cx="2950265" cy="4919068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1517A3BE-3763-27D5-E9E8-AEEB58681C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9900" y="2592120"/>
            <a:ext cx="626296" cy="981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3546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E248662-959F-35BF-A7E5-C2FCEED67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1430"/>
            <a:ext cx="10515600" cy="1325563"/>
          </a:xfrm>
        </p:spPr>
        <p:txBody>
          <a:bodyPr/>
          <a:lstStyle/>
          <a:p>
            <a:pPr algn="ctr"/>
            <a:r>
              <a:rPr lang="ru-RU" dirty="0"/>
              <a:t>Функционал проекта</a:t>
            </a:r>
          </a:p>
        </p:txBody>
      </p:sp>
      <p:pic>
        <p:nvPicPr>
          <p:cNvPr id="4" name="2022-11-27 12-48-21">
            <a:hlinkClick r:id="" action="ppaction://media"/>
            <a:extLst>
              <a:ext uri="{FF2B5EF4-FFF2-40B4-BE49-F238E27FC236}">
                <a16:creationId xmlns:a16="http://schemas.microsoft.com/office/drawing/2014/main" id="{AD39C458-D655-1115-AFDB-22898D2D0165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1903" end="2917"/>
                </p14:media>
              </p:ext>
            </p:extLst>
          </p:nvPr>
        </p:nvPicPr>
        <p:blipFill rotWithShape="1">
          <a:blip r:embed="rId4"/>
          <a:srcRect l="36977" t="11555" r="37170" b="11971"/>
          <a:stretch/>
        </p:blipFill>
        <p:spPr>
          <a:xfrm>
            <a:off x="4732255" y="1318198"/>
            <a:ext cx="3289955" cy="5473814"/>
          </a:xfrm>
        </p:spPr>
      </p:pic>
    </p:spTree>
    <p:extLst>
      <p:ext uri="{BB962C8B-B14F-4D97-AF65-F5344CB8AC3E}">
        <p14:creationId xmlns:p14="http://schemas.microsoft.com/office/powerpoint/2010/main" val="23596310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7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Глубина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Глубина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Глубина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TM04033923[[fn=Глубина]]</Template>
  <TotalTime>136</TotalTime>
  <Words>67</Words>
  <Application>Microsoft Office PowerPoint</Application>
  <PresentationFormat>Широкоэкранный</PresentationFormat>
  <Paragraphs>9</Paragraphs>
  <Slides>3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3</vt:i4>
      </vt:variant>
    </vt:vector>
  </HeadingPairs>
  <TitlesOfParts>
    <vt:vector size="6" baseType="lpstr">
      <vt:lpstr>Arial</vt:lpstr>
      <vt:lpstr>Corbel</vt:lpstr>
      <vt:lpstr>Глубина</vt:lpstr>
      <vt:lpstr>КНИЖНЫЕ РЕКОМЕНДАЦИИ</vt:lpstr>
      <vt:lpstr>Идея проекта</vt:lpstr>
      <vt:lpstr>Функционал проекта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Книжные рекомендации</dc:title>
  <dc:creator>Irina Shcherbak</dc:creator>
  <cp:lastModifiedBy>Irina Shcherbak</cp:lastModifiedBy>
  <cp:revision>7</cp:revision>
  <dcterms:created xsi:type="dcterms:W3CDTF">2022-11-27T01:15:20Z</dcterms:created>
  <dcterms:modified xsi:type="dcterms:W3CDTF">2022-11-27T03:31:50Z</dcterms:modified>
</cp:coreProperties>
</file>

<file path=docProps/thumbnail.jpeg>
</file>